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Targetimi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specifike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Targetimi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HTML </a:t>
            </a:r>
            <a:r>
              <a:rPr lang="en-US" dirty="0" err="1"/>
              <a:t>elementit</a:t>
            </a:r>
            <a:r>
              <a:rPr lang="en-US" dirty="0"/>
              <a:t> </a:t>
            </a:r>
            <a:r>
              <a:rPr lang="en-US" dirty="0" err="1"/>
              <a:t>bëhej</a:t>
            </a:r>
            <a:r>
              <a:rPr lang="en-US" dirty="0"/>
              <a:t> </a:t>
            </a:r>
            <a:r>
              <a:rPr lang="en-US" dirty="0" err="1"/>
              <a:t>thjesht</a:t>
            </a:r>
            <a:r>
              <a:rPr lang="en-US" dirty="0"/>
              <a:t> duke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err="1"/>
              <a:t>përdorur</a:t>
            </a:r>
            <a:r>
              <a:rPr lang="en-US"/>
              <a:t> emrin</a:t>
            </a:r>
          </a:p>
          <a:p>
            <a:r>
              <a:rPr lang="en-US"/>
              <a:t>Çka nëse dojmë ta targetojmë një dhe vetëm një element?</a:t>
            </a:r>
          </a:p>
          <a:p>
            <a:pPr lvl="1"/>
            <a:r>
              <a:rPr lang="en-US"/>
              <a:t>Këtu </a:t>
            </a:r>
            <a:r>
              <a:rPr lang="en-US" dirty="0" err="1"/>
              <a:t>hyn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selektori</a:t>
            </a:r>
            <a:r>
              <a:rPr lang="en-US" dirty="0"/>
              <a:t> </a:t>
            </a:r>
            <a:r>
              <a:rPr lang="en-US" b="1" i="1" dirty="0"/>
              <a:t>id</a:t>
            </a:r>
            <a:endParaRPr lang="en-US" b="1" dirty="0"/>
          </a:p>
          <a:p>
            <a:pPr lvl="1"/>
            <a:r>
              <a:rPr lang="en-US" b="1" dirty="0"/>
              <a:t>ID - identifier</a:t>
            </a:r>
            <a:endParaRPr lang="en-US" dirty="0"/>
          </a:p>
          <a:p>
            <a:r>
              <a:rPr lang="en-US" dirty="0"/>
              <a:t>ID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shtohet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elementin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indviduale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&lt;div&gt;Steve </a:t>
            </a:r>
            <a:r>
              <a:rPr lang="en-US" dirty="0" err="1"/>
              <a:t>Suehring</a:t>
            </a:r>
            <a:r>
              <a:rPr lang="en-US" dirty="0"/>
              <a:t>&lt;/div&gt;</a:t>
            </a:r>
          </a:p>
          <a:p>
            <a:endParaRPr lang="en-US" dirty="0"/>
          </a:p>
          <a:p>
            <a:r>
              <a:rPr lang="en-US" dirty="0"/>
              <a:t>&lt;div id=”</a:t>
            </a:r>
            <a:r>
              <a:rPr lang="en-US" dirty="0" err="1"/>
              <a:t>myName</a:t>
            </a:r>
            <a:r>
              <a:rPr lang="en-US" dirty="0"/>
              <a:t>”&gt;Steve </a:t>
            </a:r>
            <a:r>
              <a:rPr lang="en-US" dirty="0" err="1"/>
              <a:t>Suehring</a:t>
            </a:r>
            <a:r>
              <a:rPr lang="en-US" dirty="0"/>
              <a:t>&lt;/div&gt;</a:t>
            </a:r>
          </a:p>
          <a:p>
            <a:endParaRPr lang="en-US" dirty="0"/>
          </a:p>
          <a:p>
            <a:r>
              <a:rPr lang="en-US" dirty="0" err="1"/>
              <a:t>Vlera</a:t>
            </a:r>
            <a:r>
              <a:rPr lang="en-US" dirty="0"/>
              <a:t> e ID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këtë</a:t>
            </a:r>
            <a:r>
              <a:rPr lang="en-US" dirty="0"/>
              <a:t> </a:t>
            </a:r>
            <a:r>
              <a:rPr lang="en-US" dirty="0" err="1"/>
              <a:t>shembull</a:t>
            </a:r>
            <a:r>
              <a:rPr lang="en-US" dirty="0"/>
              <a:t> </a:t>
            </a:r>
            <a:r>
              <a:rPr lang="en-US" err="1"/>
              <a:t>është</a:t>
            </a:r>
            <a:r>
              <a:rPr lang="en-US"/>
              <a:t> vendosur </a:t>
            </a:r>
            <a:r>
              <a:rPr lang="en-US" dirty="0" err="1"/>
              <a:t>myName</a:t>
            </a:r>
            <a:endParaRPr lang="en-US" dirty="0"/>
          </a:p>
          <a:p>
            <a:pPr lvl="1"/>
            <a:r>
              <a:rPr lang="en-US" dirty="0" err="1"/>
              <a:t>emërtimi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case-sensitive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indviduale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4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Për</a:t>
            </a:r>
            <a:r>
              <a:rPr lang="en-US" dirty="0"/>
              <a:t> ta </a:t>
            </a:r>
            <a:r>
              <a:rPr lang="en-US" dirty="0" err="1"/>
              <a:t>zgjedhur</a:t>
            </a:r>
            <a:r>
              <a:rPr lang="en-US" dirty="0"/>
              <a:t> </a:t>
            </a:r>
            <a:r>
              <a:rPr lang="en-US" b="1" i="1" dirty="0"/>
              <a:t>id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dirty="0" err="1"/>
              <a:t>karakteri</a:t>
            </a:r>
            <a:r>
              <a:rPr lang="en-US" dirty="0"/>
              <a:t> </a:t>
            </a:r>
            <a:r>
              <a:rPr lang="en-US" b="1" dirty="0"/>
              <a:t>#</a:t>
            </a:r>
          </a:p>
          <a:p>
            <a:pPr lvl="1"/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rastin</a:t>
            </a:r>
            <a:r>
              <a:rPr lang="en-US" dirty="0"/>
              <a:t> </a:t>
            </a:r>
            <a:r>
              <a:rPr lang="en-US" dirty="0" err="1"/>
              <a:t>tonë</a:t>
            </a:r>
            <a:r>
              <a:rPr lang="en-US" dirty="0"/>
              <a:t>: #</a:t>
            </a:r>
            <a:r>
              <a:rPr lang="en-US" dirty="0" err="1"/>
              <a:t>myName</a:t>
            </a:r>
            <a:endParaRPr lang="en-US" dirty="0"/>
          </a:p>
          <a:p>
            <a:pPr lvl="1"/>
            <a:endParaRPr lang="en-US" dirty="0"/>
          </a:p>
          <a:p>
            <a:pPr marL="109728" indent="0">
              <a:buNone/>
            </a:pPr>
            <a:r>
              <a:rPr lang="en-US" dirty="0"/>
              <a:t>#</a:t>
            </a:r>
            <a:r>
              <a:rPr lang="en-US" dirty="0" err="1"/>
              <a:t>myName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		font-weight: bold;</a:t>
            </a:r>
          </a:p>
          <a:p>
            <a:pPr marL="109728" indent="0">
              <a:buNone/>
            </a:pPr>
            <a:r>
              <a:rPr lang="en-US" dirty="0"/>
              <a:t>		}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indviduale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72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Nuk duhet që disa elemente në një faqe t'i emërtojmë me ID të njëjtë</a:t>
            </a:r>
            <a:endParaRPr lang="en-US" dirty="0"/>
          </a:p>
          <a:p>
            <a:pPr lvl="1"/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e </a:t>
            </a:r>
            <a:r>
              <a:rPr lang="en-US" dirty="0" err="1"/>
              <a:t>njëjta</a:t>
            </a:r>
            <a:r>
              <a:rPr lang="en-US" dirty="0"/>
              <a:t> ID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ndonjë</a:t>
            </a:r>
            <a:r>
              <a:rPr lang="en-US" dirty="0"/>
              <a:t> </a:t>
            </a:r>
            <a:r>
              <a:rPr lang="en-US" dirty="0" err="1"/>
              <a:t>faqe</a:t>
            </a:r>
            <a:r>
              <a:rPr lang="en-US" dirty="0"/>
              <a:t> </a:t>
            </a:r>
            <a:r>
              <a:rPr lang="en-US" dirty="0" err="1"/>
              <a:t>tjetër</a:t>
            </a:r>
            <a:endParaRPr lang="en-US" dirty="0"/>
          </a:p>
          <a:p>
            <a:r>
              <a:rPr lang="en-US" dirty="0" err="1"/>
              <a:t>Çka</a:t>
            </a:r>
            <a:r>
              <a:rPr lang="en-US" dirty="0"/>
              <a:t> </a:t>
            </a:r>
            <a:r>
              <a:rPr lang="en-US" dirty="0" err="1"/>
              <a:t>nëse</a:t>
            </a:r>
            <a:r>
              <a:rPr lang="en-US" dirty="0"/>
              <a:t> e </a:t>
            </a:r>
            <a:r>
              <a:rPr lang="en-US" dirty="0" err="1"/>
              <a:t>përdorim</a:t>
            </a:r>
            <a:r>
              <a:rPr lang="en-US" dirty="0"/>
              <a:t>?!</a:t>
            </a:r>
          </a:p>
          <a:p>
            <a:r>
              <a:rPr lang="en-US" dirty="0" err="1"/>
              <a:t>Çka</a:t>
            </a:r>
            <a:r>
              <a:rPr lang="en-US" dirty="0"/>
              <a:t> </a:t>
            </a:r>
            <a:r>
              <a:rPr lang="en-US" dirty="0" err="1"/>
              <a:t>nëse</a:t>
            </a:r>
            <a:r>
              <a:rPr lang="en-US" dirty="0"/>
              <a:t> </a:t>
            </a:r>
            <a:r>
              <a:rPr lang="en-US" err="1"/>
              <a:t>dëshirojmë</a:t>
            </a:r>
            <a:r>
              <a:rPr lang="en-US"/>
              <a:t> ta </a:t>
            </a:r>
            <a:r>
              <a:rPr lang="en-US" dirty="0" err="1"/>
              <a:t>kemi</a:t>
            </a:r>
            <a:r>
              <a:rPr lang="en-US" dirty="0"/>
              <a:t> </a:t>
            </a:r>
            <a:r>
              <a:rPr lang="en-US" dirty="0" err="1"/>
              <a:t>stilin</a:t>
            </a:r>
            <a:r>
              <a:rPr lang="en-US" dirty="0"/>
              <a:t> e </a:t>
            </a:r>
            <a:r>
              <a:rPr lang="en-US" dirty="0" err="1"/>
              <a:t>njëjtë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?!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indviduale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class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err="1"/>
              <a:t>për</a:t>
            </a:r>
            <a:r>
              <a:rPr lang="en-US"/>
              <a:t> selektimin </a:t>
            </a:r>
            <a:r>
              <a:rPr lang="en-US" dirty="0"/>
              <a:t>e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shumë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aplikimin</a:t>
            </a:r>
            <a:r>
              <a:rPr lang="en-US" dirty="0"/>
              <a:t> </a:t>
            </a:r>
            <a:r>
              <a:rPr lang="en-US"/>
              <a:t>e stilit më pas</a:t>
            </a:r>
            <a:endParaRPr lang="en-US" dirty="0"/>
          </a:p>
          <a:p>
            <a:r>
              <a:rPr lang="en-US" dirty="0"/>
              <a:t>HTML </a:t>
            </a:r>
            <a:r>
              <a:rPr lang="en-US" dirty="0" err="1"/>
              <a:t>elementet</a:t>
            </a:r>
            <a:r>
              <a:rPr lang="en-US" dirty="0"/>
              <a:t> </a:t>
            </a:r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kanë</a:t>
            </a:r>
            <a:r>
              <a:rPr lang="en-US" dirty="0"/>
              <a:t> </a:t>
            </a:r>
            <a:r>
              <a:rPr lang="en-US" dirty="0" err="1"/>
              <a:t>nevojë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jenë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tipit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njëjtë</a:t>
            </a:r>
            <a:endParaRPr lang="en-US" dirty="0"/>
          </a:p>
          <a:p>
            <a:r>
              <a:rPr lang="en-US" dirty="0" err="1"/>
              <a:t>Mund</a:t>
            </a:r>
            <a:r>
              <a:rPr lang="en-US" dirty="0"/>
              <a:t> ta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class </a:t>
            </a:r>
            <a:r>
              <a:rPr lang="en-US" dirty="0" err="1"/>
              <a:t>për</a:t>
            </a:r>
            <a:r>
              <a:rPr lang="en-US" dirty="0"/>
              <a:t> &lt;div&gt;, &lt;</a:t>
            </a:r>
            <a:r>
              <a:rPr lang="en-US" dirty="0" err="1"/>
              <a:t>img</a:t>
            </a:r>
            <a:r>
              <a:rPr lang="en-US" dirty="0"/>
              <a:t>&gt; </a:t>
            </a:r>
            <a:r>
              <a:rPr lang="en-US" dirty="0" err="1"/>
              <a:t>dhe</a:t>
            </a:r>
            <a:r>
              <a:rPr lang="en-US" dirty="0"/>
              <a:t> &lt;p&gt; </a:t>
            </a:r>
            <a:r>
              <a:rPr lang="en-US" dirty="0" err="1"/>
              <a:t>njëkohësisht</a:t>
            </a:r>
            <a:endParaRPr lang="en-US" dirty="0"/>
          </a:p>
          <a:p>
            <a:pPr lvl="1"/>
            <a:r>
              <a:rPr lang="en-US" dirty="0" err="1"/>
              <a:t>apo</a:t>
            </a:r>
            <a:r>
              <a:rPr lang="en-US" dirty="0"/>
              <a:t> </a:t>
            </a:r>
            <a:r>
              <a:rPr lang="en-US" dirty="0" err="1"/>
              <a:t>edhe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gjitha</a:t>
            </a:r>
            <a:r>
              <a:rPr lang="en-US" dirty="0"/>
              <a:t> </a:t>
            </a:r>
            <a:r>
              <a:rPr lang="en-US" dirty="0" err="1"/>
              <a:t>elementet</a:t>
            </a:r>
            <a:r>
              <a:rPr lang="en-US" dirty="0"/>
              <a:t> </a:t>
            </a:r>
            <a:r>
              <a:rPr lang="en-US" dirty="0" err="1"/>
              <a:t>tjera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</a:t>
            </a:r>
            <a:r>
              <a:rPr lang="en-US" dirty="0" err="1"/>
              <a:t>elementesh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2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Ashtu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i="1" dirty="0"/>
              <a:t>id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pari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shtohet</a:t>
            </a:r>
            <a:r>
              <a:rPr lang="en-US" dirty="0"/>
              <a:t> </a:t>
            </a:r>
            <a:r>
              <a:rPr lang="en-US" dirty="0" err="1"/>
              <a:t>atributi</a:t>
            </a:r>
            <a:r>
              <a:rPr lang="en-US" dirty="0"/>
              <a:t> </a:t>
            </a:r>
            <a:r>
              <a:rPr lang="en-US" i="1" dirty="0"/>
              <a:t>class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elementin</a:t>
            </a:r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&lt;div class=”</a:t>
            </a:r>
            <a:r>
              <a:rPr lang="en-US" dirty="0" err="1"/>
              <a:t>boldText</a:t>
            </a:r>
            <a:r>
              <a:rPr lang="en-US" dirty="0"/>
              <a:t>”&gt;This text has a </a:t>
            </a:r>
            <a:r>
              <a:rPr lang="en-US"/>
              <a:t>class.&lt;/div</a:t>
            </a:r>
            <a:r>
              <a:rPr lang="en-US" dirty="0"/>
              <a:t>&gt;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.</a:t>
            </a:r>
            <a:r>
              <a:rPr lang="en-US" dirty="0" err="1"/>
              <a:t>boldText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font-weight: bold;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Selektimi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</a:t>
            </a:r>
            <a:r>
              <a:rPr lang="en-US" dirty="0" err="1"/>
              <a:t>elementesh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2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21744"/>
            <a:ext cx="8964488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&lt;!</a:t>
            </a:r>
            <a:r>
              <a:rPr lang="en-US" dirty="0" err="1"/>
              <a:t>doctype</a:t>
            </a:r>
            <a:r>
              <a:rPr lang="en-US" dirty="0"/>
              <a:t> html&gt;</a:t>
            </a:r>
          </a:p>
          <a:p>
            <a:pPr marL="109728" indent="0">
              <a:buNone/>
            </a:pPr>
            <a:r>
              <a:rPr lang="en-US" dirty="0"/>
              <a:t>&lt;html&gt;</a:t>
            </a:r>
          </a:p>
          <a:p>
            <a:pPr marL="109728" indent="0">
              <a:buNone/>
            </a:pPr>
            <a:r>
              <a:rPr lang="en-US" dirty="0"/>
              <a:t>&lt;head&gt;</a:t>
            </a:r>
          </a:p>
          <a:p>
            <a:pPr marL="109728" indent="0">
              <a:buNone/>
            </a:pPr>
            <a:r>
              <a:rPr lang="en-US" dirty="0"/>
              <a:t>&lt;title&gt;A </a:t>
            </a:r>
            <a:r>
              <a:rPr lang="en-US" dirty="0" err="1"/>
              <a:t>CSS</a:t>
            </a:r>
            <a:r>
              <a:rPr lang="en-US" dirty="0"/>
              <a:t> Exercise&lt;/title&gt;</a:t>
            </a:r>
          </a:p>
          <a:p>
            <a:pPr marL="109728" indent="0">
              <a:buNone/>
            </a:pPr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=”</a:t>
            </a:r>
            <a:r>
              <a:rPr lang="en-US" dirty="0" err="1"/>
              <a:t>stylesheet</a:t>
            </a:r>
            <a:r>
              <a:rPr lang="en-US" dirty="0"/>
              <a:t>” type=”text/</a:t>
            </a:r>
            <a:r>
              <a:rPr lang="en-US" dirty="0" err="1"/>
              <a:t>css</a:t>
            </a:r>
            <a:r>
              <a:rPr lang="en-US" dirty="0"/>
              <a:t>” </a:t>
            </a:r>
            <a:r>
              <a:rPr lang="en-US" dirty="0" err="1"/>
              <a:t>href</a:t>
            </a:r>
            <a:r>
              <a:rPr lang="en-US" dirty="0"/>
              <a:t>=”</a:t>
            </a:r>
            <a:r>
              <a:rPr lang="en-US" dirty="0" err="1"/>
              <a:t>style.css</a:t>
            </a:r>
            <a:r>
              <a:rPr lang="en-US" dirty="0"/>
              <a:t>”&gt;</a:t>
            </a:r>
          </a:p>
          <a:p>
            <a:pPr marL="109728" indent="0">
              <a:buNone/>
            </a:pPr>
            <a:r>
              <a:rPr lang="en-US" dirty="0"/>
              <a:t>&lt;/head&gt;</a:t>
            </a:r>
          </a:p>
          <a:p>
            <a:pPr marL="109728" indent="0">
              <a:buNone/>
            </a:pPr>
            <a:r>
              <a:rPr lang="en-US" dirty="0"/>
              <a:t>&lt;body&gt;</a:t>
            </a:r>
          </a:p>
          <a:p>
            <a:pPr marL="109728" indent="0">
              <a:buNone/>
            </a:pPr>
            <a:r>
              <a:rPr lang="en-US" dirty="0"/>
              <a:t>&lt;div class=”</a:t>
            </a:r>
            <a:r>
              <a:rPr lang="en-US" dirty="0" err="1"/>
              <a:t>boldText</a:t>
            </a:r>
            <a:r>
              <a:rPr lang="en-US" dirty="0"/>
              <a:t>”&gt;This is my web page.&lt;/div&gt;</a:t>
            </a:r>
          </a:p>
          <a:p>
            <a:pPr marL="109728" indent="0">
              <a:buNone/>
            </a:pPr>
            <a:r>
              <a:rPr lang="en-US" dirty="0"/>
              <a:t>&lt;div&gt;This is the &lt;span&gt;nicest&lt;/span&gt; page I’ve made yet.&lt;/div&gt;</a:t>
            </a:r>
          </a:p>
          <a:p>
            <a:pPr marL="109728" indent="0">
              <a:buNone/>
            </a:pPr>
            <a:r>
              <a:rPr lang="en-US" dirty="0"/>
              <a:t>&lt;div class=”</a:t>
            </a:r>
            <a:r>
              <a:rPr lang="en-US" dirty="0" err="1"/>
              <a:t>boldText</a:t>
            </a:r>
            <a:r>
              <a:rPr lang="en-US" dirty="0"/>
              <a:t>”&gt;Here is some text on my 			page.&lt;/div&gt;&lt;/body&gt;&lt;/html&gt;</a:t>
            </a:r>
          </a:p>
        </p:txBody>
      </p:sp>
    </p:spTree>
    <p:extLst>
      <p:ext uri="{BB962C8B-B14F-4D97-AF65-F5344CB8AC3E}">
        <p14:creationId xmlns:p14="http://schemas.microsoft.com/office/powerpoint/2010/main" val="107645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/* </a:t>
            </a:r>
            <a:r>
              <a:rPr lang="en-US" dirty="0" err="1"/>
              <a:t>Unë</a:t>
            </a:r>
            <a:r>
              <a:rPr lang="en-US" dirty="0"/>
              <a:t> jam </a:t>
            </a:r>
            <a:r>
              <a:rPr lang="en-US" dirty="0" err="1"/>
              <a:t>koment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*/</a:t>
            </a:r>
          </a:p>
          <a:p>
            <a:r>
              <a:rPr lang="en-US" dirty="0" err="1"/>
              <a:t>Njëjtë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t'i</a:t>
            </a:r>
            <a:r>
              <a:rPr lang="en-US" dirty="0"/>
              <a:t>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komentet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sqaruar</a:t>
            </a:r>
            <a:r>
              <a:rPr lang="en-US" dirty="0"/>
              <a:t> </a:t>
            </a:r>
            <a:r>
              <a:rPr lang="en-US" dirty="0" err="1"/>
              <a:t>diçka</a:t>
            </a:r>
            <a:endParaRPr lang="en-US" dirty="0"/>
          </a:p>
          <a:p>
            <a:r>
              <a:rPr lang="en-US" dirty="0" err="1"/>
              <a:t>Komentet</a:t>
            </a:r>
            <a:r>
              <a:rPr lang="en-US" dirty="0"/>
              <a:t> </a:t>
            </a:r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duken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web </a:t>
            </a:r>
            <a:r>
              <a:rPr lang="en-US" dirty="0" err="1"/>
              <a:t>faqe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shihen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burimi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Komentet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811</TotalTime>
  <Words>401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Lucida Sans Unicode</vt:lpstr>
      <vt:lpstr>Verdana</vt:lpstr>
      <vt:lpstr>Wingdings 2</vt:lpstr>
      <vt:lpstr>Wingdings 3</vt:lpstr>
      <vt:lpstr>Concourse</vt:lpstr>
      <vt:lpstr>Targetimi i elementeve specifike</vt:lpstr>
      <vt:lpstr>Selektimi i elementeve indviduale</vt:lpstr>
      <vt:lpstr>Selektimi i elementeve indviduale</vt:lpstr>
      <vt:lpstr>Selektimi i elementeve indviduale</vt:lpstr>
      <vt:lpstr>Selektimi i elementeve indviduale</vt:lpstr>
      <vt:lpstr>Selektimi i një grupi elementesh</vt:lpstr>
      <vt:lpstr>Selektimi i një grupi elementesh</vt:lpstr>
      <vt:lpstr>PowerPoint Presentation</vt:lpstr>
      <vt:lpstr>CSS Komentet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124</cp:revision>
  <dcterms:created xsi:type="dcterms:W3CDTF">2016-08-30T18:56:28Z</dcterms:created>
  <dcterms:modified xsi:type="dcterms:W3CDTF">2022-11-19T15:01:28Z</dcterms:modified>
</cp:coreProperties>
</file>